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7BA1"/>
    <a:srgbClr val="6BA4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17" autoAdjust="0"/>
    <p:restoredTop sz="93896" autoAdjust="0"/>
  </p:normalViewPr>
  <p:slideViewPr>
    <p:cSldViewPr>
      <p:cViewPr varScale="1">
        <p:scale>
          <a:sx n="70" d="100"/>
          <a:sy n="70" d="100"/>
        </p:scale>
        <p:origin x="-1428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28045" y="4192525"/>
            <a:ext cx="7772400" cy="859205"/>
          </a:xfrm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99645" y="5342235"/>
            <a:ext cx="6400800" cy="835455"/>
          </a:xfrm>
        </p:spPr>
        <p:txBody>
          <a:bodyPr>
            <a:normAutofit/>
          </a:bodyPr>
          <a:lstStyle>
            <a:lvl1pPr marL="0" indent="0" algn="r">
              <a:buNone/>
              <a:defRPr sz="2800">
                <a:solidFill>
                  <a:srgbClr val="00B0F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3600">
                <a:solidFill>
                  <a:srgbClr val="017BA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3310" y="274638"/>
            <a:ext cx="6710784" cy="114300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17BA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3310" y="1443836"/>
            <a:ext cx="6710784" cy="4275740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3600">
                <a:solidFill>
                  <a:srgbClr val="017BA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3835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073697"/>
            <a:ext cx="4040188" cy="3798583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43835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073697"/>
            <a:ext cx="4041775" cy="3798583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6/21/2014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demo@wllsistemas.com.br" TargetMode="External"/><Relationship Id="rId2" Type="http://schemas.openxmlformats.org/officeDocument/2006/relationships/hyperlink" Target="http://www.wllsistemas.com.br/sa&#250;de-ocupacional/logi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Chamda wl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941215"/>
          </a:xfrm>
        </p:spPr>
      </p:pic>
    </p:spTree>
    <p:extLst>
      <p:ext uri="{BB962C8B-B14F-4D97-AF65-F5344CB8AC3E}">
        <p14:creationId xmlns:p14="http://schemas.microsoft.com/office/powerpoint/2010/main" val="276102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8965" y="69490"/>
            <a:ext cx="8229600" cy="737327"/>
          </a:xfrm>
        </p:spPr>
        <p:txBody>
          <a:bodyPr/>
          <a:lstStyle/>
          <a:p>
            <a:r>
              <a:rPr lang="pt-BR" dirty="0" smtClean="0"/>
              <a:t>Diagrama de Caso de Uso</a:t>
            </a:r>
            <a:endParaRPr lang="pt-BR" dirty="0"/>
          </a:p>
        </p:txBody>
      </p:sp>
      <p:pic>
        <p:nvPicPr>
          <p:cNvPr id="3074" name="Picture 2" descr="C:\Users\Elzo\Desktop\Diagramas yEd\caso de us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9909"/>
            <a:ext cx="9143999" cy="538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009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8965" y="222195"/>
            <a:ext cx="8229600" cy="737327"/>
          </a:xfrm>
        </p:spPr>
        <p:txBody>
          <a:bodyPr>
            <a:normAutofit/>
          </a:bodyPr>
          <a:lstStyle/>
          <a:p>
            <a:r>
              <a:rPr lang="pt-BR" dirty="0" smtClean="0"/>
              <a:t>Diagrama de Atividade</a:t>
            </a:r>
            <a:endParaRPr lang="pt-BR" dirty="0"/>
          </a:p>
        </p:txBody>
      </p:sp>
      <p:pic>
        <p:nvPicPr>
          <p:cNvPr id="3" name="Picture 2" descr="D:\atividades administrad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" y="985720"/>
            <a:ext cx="9144000" cy="587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522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8965" y="0"/>
            <a:ext cx="8229600" cy="737327"/>
          </a:xfrm>
        </p:spPr>
        <p:txBody>
          <a:bodyPr/>
          <a:lstStyle/>
          <a:p>
            <a:r>
              <a:rPr lang="pt-BR" dirty="0" smtClean="0"/>
              <a:t>Diagrama de Sequência	</a:t>
            </a:r>
            <a:endParaRPr lang="pt-BR" dirty="0"/>
          </a:p>
        </p:txBody>
      </p:sp>
      <p:pic>
        <p:nvPicPr>
          <p:cNvPr id="2050" name="Picture 2" descr="C:\Users\Elzo\Desktop\Diagramas yEd\sequencia usuar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42380"/>
            <a:ext cx="9144000" cy="6015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284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8965" y="0"/>
            <a:ext cx="8229600" cy="737327"/>
          </a:xfrm>
        </p:spPr>
        <p:txBody>
          <a:bodyPr/>
          <a:lstStyle/>
          <a:p>
            <a:r>
              <a:rPr lang="pt-BR" dirty="0" smtClean="0"/>
              <a:t>Diagrama de Componentes</a:t>
            </a:r>
            <a:endParaRPr lang="pt-BR" dirty="0"/>
          </a:p>
        </p:txBody>
      </p:sp>
      <p:pic>
        <p:nvPicPr>
          <p:cNvPr id="4098" name="Picture 2" descr="C:\Users\Elzo\Desktop\Diagramas yEd\componentes 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9" y="1324636"/>
            <a:ext cx="8995119" cy="5329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029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Modelagem de Dados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1130"/>
            <a:ext cx="9130352" cy="5566870"/>
          </a:xfrm>
        </p:spPr>
      </p:pic>
    </p:spTree>
    <p:extLst>
      <p:ext uri="{BB962C8B-B14F-4D97-AF65-F5344CB8AC3E}">
        <p14:creationId xmlns:p14="http://schemas.microsoft.com/office/powerpoint/2010/main" val="303616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9600" dirty="0">
                <a:solidFill>
                  <a:schemeClr val="accent1"/>
                </a:solidFill>
              </a:rPr>
              <a:t>Dúvidas???</a:t>
            </a:r>
          </a:p>
        </p:txBody>
      </p:sp>
    </p:spTree>
    <p:extLst>
      <p:ext uri="{BB962C8B-B14F-4D97-AF65-F5344CB8AC3E}">
        <p14:creationId xmlns:p14="http://schemas.microsoft.com/office/powerpoint/2010/main" val="1329405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Demo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 smtClean="0">
              <a:hlinkClick r:id="rId2"/>
            </a:endParaRPr>
          </a:p>
          <a:p>
            <a:pPr marL="0" indent="0">
              <a:buNone/>
            </a:pPr>
            <a:r>
              <a:rPr lang="pt-BR" dirty="0" smtClean="0">
                <a:hlinkClick r:id="rId2"/>
              </a:rPr>
              <a:t>www.wllsistemas.com.br/saude-ocupacional/login/</a:t>
            </a:r>
            <a:endParaRPr lang="pt-BR" dirty="0" smtClean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Usuário: </a:t>
            </a:r>
            <a:r>
              <a:rPr lang="pt-BR" dirty="0" smtClean="0">
                <a:hlinkClick r:id="rId3"/>
              </a:rPr>
              <a:t>demo@wllsistemas.com.br</a:t>
            </a: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Senha: </a:t>
            </a:r>
            <a:r>
              <a:rPr lang="pt-BR" dirty="0" err="1" smtClean="0"/>
              <a:t>wlldemo</a:t>
            </a:r>
            <a:r>
              <a:rPr lang="pt-BR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0314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4192525"/>
            <a:ext cx="7772400" cy="859205"/>
          </a:xfrm>
        </p:spPr>
        <p:txBody>
          <a:bodyPr>
            <a:normAutofit fontScale="90000"/>
          </a:bodyPr>
          <a:lstStyle/>
          <a:p>
            <a:r>
              <a:rPr lang="pt-BR" sz="3100" b="1" dirty="0"/>
              <a:t>Ferramenta para </a:t>
            </a:r>
            <a:r>
              <a:rPr lang="pt-BR" sz="3100" b="1" dirty="0" smtClean="0"/>
              <a:t>Avaliação </a:t>
            </a:r>
            <a:r>
              <a:rPr lang="pt-BR" sz="3100" b="1" dirty="0"/>
              <a:t>da </a:t>
            </a:r>
            <a:r>
              <a:rPr lang="pt-BR" sz="3100" b="1" dirty="0" smtClean="0"/>
              <a:t/>
            </a:r>
            <a:br>
              <a:rPr lang="pt-BR" sz="3100" b="1" dirty="0" smtClean="0"/>
            </a:br>
            <a:r>
              <a:rPr lang="pt-BR" sz="4400" b="1" dirty="0" smtClean="0"/>
              <a:t>Saúde </a:t>
            </a:r>
            <a:r>
              <a:rPr lang="pt-BR" sz="4400" b="1" dirty="0"/>
              <a:t>Ocupacional 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Tratando</a:t>
            </a:r>
            <a:r>
              <a:rPr lang="en-US" dirty="0" smtClean="0"/>
              <a:t> </a:t>
            </a:r>
            <a:r>
              <a:rPr lang="en-US" dirty="0" err="1" smtClean="0"/>
              <a:t>bem</a:t>
            </a:r>
            <a:r>
              <a:rPr lang="en-US" dirty="0" smtClean="0"/>
              <a:t> à </a:t>
            </a:r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nos</a:t>
            </a:r>
            <a:r>
              <a:rPr lang="en-US" dirty="0" smtClean="0"/>
              <a:t> </a:t>
            </a:r>
            <a:r>
              <a:rPr lang="en-US" dirty="0" err="1" smtClean="0"/>
              <a:t>faz</a:t>
            </a:r>
            <a:r>
              <a:rPr lang="en-US" dirty="0" smtClean="0"/>
              <a:t> </a:t>
            </a:r>
            <a:r>
              <a:rPr lang="en-US" dirty="0" err="1" smtClean="0"/>
              <a:t>bem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err="1" smtClean="0"/>
              <a:t>Integrantes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Alison </a:t>
            </a:r>
            <a:r>
              <a:rPr lang="en-US" dirty="0" err="1"/>
              <a:t>Soares</a:t>
            </a:r>
            <a:r>
              <a:rPr lang="en-US" dirty="0"/>
              <a:t>  (</a:t>
            </a:r>
            <a:r>
              <a:rPr lang="en-US" dirty="0" err="1"/>
              <a:t>Desenvolvedor</a:t>
            </a:r>
            <a:r>
              <a:rPr lang="en-US" dirty="0"/>
              <a:t> Front-End)</a:t>
            </a:r>
          </a:p>
          <a:p>
            <a:r>
              <a:rPr lang="en-US" dirty="0" err="1"/>
              <a:t>Elzo</a:t>
            </a:r>
            <a:r>
              <a:rPr lang="en-US" dirty="0"/>
              <a:t> </a:t>
            </a:r>
            <a:r>
              <a:rPr lang="en-US" dirty="0" err="1"/>
              <a:t>Lourenço</a:t>
            </a:r>
            <a:r>
              <a:rPr lang="en-US" dirty="0"/>
              <a:t> (</a:t>
            </a:r>
            <a:r>
              <a:rPr lang="en-US" dirty="0" err="1"/>
              <a:t>Documentação</a:t>
            </a:r>
            <a:r>
              <a:rPr lang="en-US" dirty="0"/>
              <a:t> e Designer)</a:t>
            </a:r>
          </a:p>
          <a:p>
            <a:r>
              <a:rPr lang="en-US" dirty="0"/>
              <a:t>Ronaldo </a:t>
            </a:r>
            <a:r>
              <a:rPr lang="en-US" dirty="0" smtClean="0"/>
              <a:t>Teixeira </a:t>
            </a:r>
            <a:r>
              <a:rPr lang="en-US" dirty="0"/>
              <a:t>(Documentação e </a:t>
            </a:r>
            <a:r>
              <a:rPr lang="en-US" dirty="0" smtClean="0"/>
              <a:t>Secretário)</a:t>
            </a:r>
            <a:endParaRPr lang="en-US" dirty="0"/>
          </a:p>
          <a:p>
            <a:r>
              <a:rPr lang="en-US" dirty="0"/>
              <a:t>Vinicius Souza (Infra-</a:t>
            </a:r>
            <a:r>
              <a:rPr lang="en-US" dirty="0" err="1"/>
              <a:t>Estrutura</a:t>
            </a:r>
            <a:r>
              <a:rPr lang="en-US" dirty="0"/>
              <a:t> e Testes)</a:t>
            </a:r>
          </a:p>
          <a:p>
            <a:r>
              <a:rPr lang="en-US" dirty="0"/>
              <a:t>William </a:t>
            </a:r>
            <a:r>
              <a:rPr lang="en-US" dirty="0" smtClean="0"/>
              <a:t>Francisco (</a:t>
            </a:r>
            <a:r>
              <a:rPr lang="en-US" dirty="0"/>
              <a:t>Desenvolvedor Back-End e D.B.A)</a:t>
            </a:r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823310" y="1443835"/>
            <a:ext cx="6710784" cy="5191969"/>
          </a:xfrm>
        </p:spPr>
        <p:txBody>
          <a:bodyPr>
            <a:normAutofit/>
          </a:bodyPr>
          <a:lstStyle/>
          <a:p>
            <a:pPr algn="just"/>
            <a:r>
              <a:rPr lang="pt-BR" sz="3600" i="1" dirty="0" smtClean="0"/>
              <a:t>Glicemia</a:t>
            </a:r>
            <a:r>
              <a:rPr lang="pt-BR" sz="3600" i="1" dirty="0" smtClean="0"/>
              <a:t>, Colesterol</a:t>
            </a:r>
            <a:r>
              <a:rPr lang="pt-BR" sz="3600" i="1" dirty="0" smtClean="0"/>
              <a:t>, Triglicérides </a:t>
            </a:r>
            <a:r>
              <a:rPr lang="pt-BR" sz="3600" i="1" dirty="0"/>
              <a:t>e </a:t>
            </a:r>
            <a:r>
              <a:rPr lang="pt-BR" sz="3600" i="1" dirty="0" smtClean="0"/>
              <a:t>Tireoide.</a:t>
            </a:r>
          </a:p>
          <a:p>
            <a:pPr algn="just"/>
            <a:endParaRPr lang="pt-BR" sz="3600" i="1" dirty="0" smtClean="0"/>
          </a:p>
          <a:p>
            <a:pPr algn="just"/>
            <a:r>
              <a:rPr lang="pt-BR" sz="3600" dirty="0" smtClean="0"/>
              <a:t>Geração de gráficos.</a:t>
            </a:r>
          </a:p>
          <a:p>
            <a:pPr marL="0" indent="0" algn="just">
              <a:buNone/>
            </a:pPr>
            <a:endParaRPr lang="pt-BR" sz="3600" u="sng" dirty="0"/>
          </a:p>
          <a:p>
            <a:pPr algn="just"/>
            <a:r>
              <a:rPr lang="pt-BR" sz="3600" dirty="0" smtClean="0"/>
              <a:t>Auxílio na tomada de decisão</a:t>
            </a:r>
            <a:endParaRPr lang="pt-BR" sz="3600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Por que?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138425"/>
            <a:ext cx="8229600" cy="4525963"/>
          </a:xfrm>
        </p:spPr>
        <p:txBody>
          <a:bodyPr>
            <a:normAutofit/>
          </a:bodyPr>
          <a:lstStyle/>
          <a:p>
            <a:pPr algn="just"/>
            <a:endParaRPr lang="pt-BR" sz="3200" dirty="0" smtClean="0"/>
          </a:p>
          <a:p>
            <a:pPr algn="just"/>
            <a:endParaRPr lang="pt-BR" sz="3200" dirty="0"/>
          </a:p>
          <a:p>
            <a:pPr algn="just"/>
            <a:r>
              <a:rPr lang="pt-BR" sz="3600" dirty="0" smtClean="0"/>
              <a:t>Organização mundial da saúde (O.M.S)</a:t>
            </a:r>
          </a:p>
          <a:p>
            <a:pPr algn="just"/>
            <a:endParaRPr lang="pt-BR" sz="3600" dirty="0"/>
          </a:p>
          <a:p>
            <a:pPr algn="just"/>
            <a:r>
              <a:rPr lang="pt-BR" sz="3600" dirty="0" smtClean="0"/>
              <a:t>Cenário atual das empresas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3019807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Processo 3"/>
          <p:cNvSpPr/>
          <p:nvPr/>
        </p:nvSpPr>
        <p:spPr>
          <a:xfrm>
            <a:off x="814674" y="1571308"/>
            <a:ext cx="8094130" cy="468052"/>
          </a:xfrm>
          <a:prstGeom prst="flowChartProcess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>
                <a:solidFill>
                  <a:schemeClr val="tx1"/>
                </a:solidFill>
              </a:rPr>
              <a:t>Cadastro de Usuário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5" name="Fluxograma: Processo 4"/>
          <p:cNvSpPr/>
          <p:nvPr/>
        </p:nvSpPr>
        <p:spPr>
          <a:xfrm>
            <a:off x="2070791" y="3051359"/>
            <a:ext cx="2664296" cy="93610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Gerenciar Importações </a:t>
            </a:r>
            <a:endParaRPr lang="pt-BR" dirty="0"/>
          </a:p>
        </p:txBody>
      </p:sp>
      <p:sp>
        <p:nvSpPr>
          <p:cNvPr id="6" name="Fluxograma: Processo 5"/>
          <p:cNvSpPr/>
          <p:nvPr/>
        </p:nvSpPr>
        <p:spPr>
          <a:xfrm>
            <a:off x="755576" y="4051550"/>
            <a:ext cx="2664296" cy="93610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Gerar Gráfico </a:t>
            </a:r>
            <a:endParaRPr lang="pt-BR" dirty="0"/>
          </a:p>
        </p:txBody>
      </p:sp>
      <p:sp>
        <p:nvSpPr>
          <p:cNvPr id="7" name="Fluxograma: Processo 6"/>
          <p:cNvSpPr/>
          <p:nvPr/>
        </p:nvSpPr>
        <p:spPr>
          <a:xfrm>
            <a:off x="6232611" y="3014724"/>
            <a:ext cx="2664296" cy="936104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>
                <a:solidFill>
                  <a:schemeClr val="tx1"/>
                </a:solidFill>
              </a:rPr>
              <a:t> Consulta de Usuário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8" name="Fluxograma: Processo 7"/>
          <p:cNvSpPr/>
          <p:nvPr/>
        </p:nvSpPr>
        <p:spPr>
          <a:xfrm>
            <a:off x="179512" y="2181359"/>
            <a:ext cx="1656184" cy="864096"/>
          </a:xfrm>
          <a:prstGeom prst="flowChartProcess">
            <a:avLst/>
          </a:prstGeom>
          <a:solidFill>
            <a:srgbClr val="FF00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Download de Planilha</a:t>
            </a:r>
            <a:endParaRPr lang="pt-BR" dirty="0"/>
          </a:p>
        </p:txBody>
      </p:sp>
      <p:sp>
        <p:nvSpPr>
          <p:cNvPr id="9" name="Fluxograma: Processo 8"/>
          <p:cNvSpPr/>
          <p:nvPr/>
        </p:nvSpPr>
        <p:spPr>
          <a:xfrm>
            <a:off x="3500042" y="4066664"/>
            <a:ext cx="2664296" cy="93610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Histórico</a:t>
            </a:r>
            <a:endParaRPr lang="pt-BR" dirty="0"/>
          </a:p>
        </p:txBody>
      </p:sp>
      <p:sp>
        <p:nvSpPr>
          <p:cNvPr id="10" name="Fluxograma: Processo 9"/>
          <p:cNvSpPr/>
          <p:nvPr/>
        </p:nvSpPr>
        <p:spPr>
          <a:xfrm>
            <a:off x="6244508" y="4051550"/>
            <a:ext cx="2664296" cy="936104"/>
          </a:xfrm>
          <a:prstGeom prst="flowChartProcess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Saúde Ocupacional</a:t>
            </a:r>
            <a:endParaRPr lang="pt-BR" dirty="0"/>
          </a:p>
        </p:txBody>
      </p:sp>
      <p:sp>
        <p:nvSpPr>
          <p:cNvPr id="11" name="Fluxograma: Processo 10"/>
          <p:cNvSpPr/>
          <p:nvPr/>
        </p:nvSpPr>
        <p:spPr>
          <a:xfrm>
            <a:off x="755576" y="5234441"/>
            <a:ext cx="8153228" cy="468052"/>
          </a:xfrm>
          <a:prstGeom prst="flowChartProcess">
            <a:avLst/>
          </a:prstGeom>
          <a:solidFill>
            <a:srgbClr val="727CA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Importar</a:t>
            </a:r>
            <a:r>
              <a:rPr lang="pt-BR" dirty="0" smtClean="0">
                <a:solidFill>
                  <a:schemeClr val="tx1"/>
                </a:solidFill>
              </a:rPr>
              <a:t> </a:t>
            </a:r>
            <a:r>
              <a:rPr lang="pt-BR" dirty="0" smtClean="0">
                <a:solidFill>
                  <a:schemeClr val="bg1"/>
                </a:solidFill>
              </a:rPr>
              <a:t>Planilha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2" name="Título 9"/>
          <p:cNvSpPr txBox="1">
            <a:spLocks/>
          </p:cNvSpPr>
          <p:nvPr/>
        </p:nvSpPr>
        <p:spPr>
          <a:xfrm>
            <a:off x="457200" y="2286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17BA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 smtClean="0"/>
              <a:t>Escopo do Produto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01189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Infra-Estrutura</a:t>
            </a:r>
            <a:r>
              <a:rPr lang="pt-BR" dirty="0" smtClean="0"/>
              <a:t>	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823310" y="1443835"/>
            <a:ext cx="6710784" cy="519196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</p:txBody>
      </p:sp>
      <p:pic>
        <p:nvPicPr>
          <p:cNvPr id="6" name="Espaço Reservado para Conteúdo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12" y="1749245"/>
            <a:ext cx="1855556" cy="1409647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676" y="1715571"/>
            <a:ext cx="1944066" cy="1443321"/>
          </a:xfrm>
          <a:prstGeom prst="rect">
            <a:avLst/>
          </a:prstGeom>
        </p:spPr>
      </p:pic>
      <p:cxnSp>
        <p:nvCxnSpPr>
          <p:cNvPr id="8" name="Conector de seta reta 7"/>
          <p:cNvCxnSpPr/>
          <p:nvPr/>
        </p:nvCxnSpPr>
        <p:spPr>
          <a:xfrm>
            <a:off x="4158468" y="2189852"/>
            <a:ext cx="12241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de seta reta 8"/>
          <p:cNvCxnSpPr/>
          <p:nvPr/>
        </p:nvCxnSpPr>
        <p:spPr>
          <a:xfrm flipH="1">
            <a:off x="4132710" y="2465478"/>
            <a:ext cx="12241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1820198" y="3158892"/>
            <a:ext cx="2215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Servidor de Aplicação</a:t>
            </a:r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5782859" y="3126429"/>
            <a:ext cx="2871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Servidor de Banco de Dados</a:t>
            </a:r>
            <a:endParaRPr lang="pt-BR" dirty="0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122" y="4711679"/>
            <a:ext cx="1254666" cy="1292687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135" y="4783877"/>
            <a:ext cx="1049154" cy="1080945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1794934" y="6017137"/>
            <a:ext cx="1803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Cliente Windows</a:t>
            </a:r>
            <a:endParaRPr lang="pt-BR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6440668" y="6004366"/>
            <a:ext cx="1437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Cliente Linux</a:t>
            </a:r>
            <a:endParaRPr lang="pt-BR" dirty="0"/>
          </a:p>
        </p:txBody>
      </p:sp>
      <p:cxnSp>
        <p:nvCxnSpPr>
          <p:cNvPr id="16" name="Conector de seta reta 15"/>
          <p:cNvCxnSpPr/>
          <p:nvPr/>
        </p:nvCxnSpPr>
        <p:spPr>
          <a:xfrm>
            <a:off x="2568257" y="3605498"/>
            <a:ext cx="0" cy="10383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/>
          <p:cNvCxnSpPr/>
          <p:nvPr/>
        </p:nvCxnSpPr>
        <p:spPr>
          <a:xfrm flipV="1">
            <a:off x="2804773" y="3592619"/>
            <a:ext cx="0" cy="10383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/>
          <p:cNvCxnSpPr/>
          <p:nvPr/>
        </p:nvCxnSpPr>
        <p:spPr>
          <a:xfrm flipH="1" flipV="1">
            <a:off x="4158468" y="3605499"/>
            <a:ext cx="2532947" cy="13011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/>
          <p:cNvCxnSpPr/>
          <p:nvPr/>
        </p:nvCxnSpPr>
        <p:spPr>
          <a:xfrm>
            <a:off x="3884893" y="3727219"/>
            <a:ext cx="2682613" cy="14296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30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65194" y="274638"/>
            <a:ext cx="7321605" cy="1143000"/>
          </a:xfrm>
        </p:spPr>
        <p:txBody>
          <a:bodyPr/>
          <a:lstStyle/>
          <a:p>
            <a:r>
              <a:rPr lang="pt-BR" dirty="0" smtClean="0"/>
              <a:t>Tecnologias Utilizadas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517900" y="1600200"/>
            <a:ext cx="7473395" cy="5257800"/>
          </a:xfrm>
        </p:spPr>
        <p:txBody>
          <a:bodyPr>
            <a:noAutofit/>
          </a:bodyPr>
          <a:lstStyle/>
          <a:p>
            <a:r>
              <a:rPr lang="pt-BR" sz="1400" dirty="0"/>
              <a:t>Sistemas Operacionais</a:t>
            </a:r>
          </a:p>
          <a:p>
            <a:pPr marL="0" indent="0">
              <a:buNone/>
            </a:pPr>
            <a:r>
              <a:rPr lang="pt-BR" sz="1400" dirty="0"/>
              <a:t>	- Servidor de Aplicação (Windows Server 2008)</a:t>
            </a:r>
          </a:p>
          <a:p>
            <a:pPr marL="0" indent="0">
              <a:buNone/>
            </a:pPr>
            <a:r>
              <a:rPr lang="pt-BR" sz="1400" dirty="0"/>
              <a:t>	- Servidor de Banco de Dados (</a:t>
            </a:r>
            <a:r>
              <a:rPr lang="pt-BR" sz="1400" dirty="0" err="1"/>
              <a:t>Ubuntu</a:t>
            </a:r>
            <a:r>
              <a:rPr lang="pt-BR" sz="1400" dirty="0"/>
              <a:t> 12.10)</a:t>
            </a:r>
          </a:p>
          <a:p>
            <a:endParaRPr lang="pt-BR" sz="1400" dirty="0"/>
          </a:p>
          <a:p>
            <a:r>
              <a:rPr lang="pt-BR" sz="1400" dirty="0"/>
              <a:t>Linguagens</a:t>
            </a:r>
          </a:p>
          <a:p>
            <a:pPr marL="0" indent="0">
              <a:buNone/>
            </a:pPr>
            <a:r>
              <a:rPr lang="pt-BR" sz="1400" dirty="0"/>
              <a:t>	- Front-</a:t>
            </a:r>
            <a:r>
              <a:rPr lang="pt-BR" sz="1400" dirty="0" err="1"/>
              <a:t>End</a:t>
            </a:r>
            <a:r>
              <a:rPr lang="pt-BR" sz="1400" dirty="0"/>
              <a:t> (HTML, </a:t>
            </a:r>
            <a:r>
              <a:rPr lang="pt-BR" sz="1400" dirty="0" err="1"/>
              <a:t>jQUERY</a:t>
            </a:r>
            <a:r>
              <a:rPr lang="pt-BR" sz="1400" dirty="0"/>
              <a:t> e CSS)</a:t>
            </a:r>
          </a:p>
          <a:p>
            <a:pPr marL="0" indent="0">
              <a:buNone/>
            </a:pPr>
            <a:r>
              <a:rPr lang="pt-BR" sz="1400" dirty="0"/>
              <a:t>	- Back-</a:t>
            </a:r>
            <a:r>
              <a:rPr lang="pt-BR" sz="1400" dirty="0" err="1"/>
              <a:t>End</a:t>
            </a:r>
            <a:r>
              <a:rPr lang="pt-BR" sz="1400" dirty="0"/>
              <a:t> (PHP)</a:t>
            </a:r>
          </a:p>
          <a:p>
            <a:pPr marL="0" indent="0">
              <a:buNone/>
            </a:pPr>
            <a:r>
              <a:rPr lang="pt-BR" sz="1400" dirty="0"/>
              <a:t>	- SQL (MySQL)</a:t>
            </a:r>
          </a:p>
          <a:p>
            <a:pPr marL="0" indent="0">
              <a:buNone/>
            </a:pPr>
            <a:endParaRPr lang="pt-BR" sz="1400" dirty="0"/>
          </a:p>
          <a:p>
            <a:r>
              <a:rPr lang="pt-BR" sz="1400" dirty="0"/>
              <a:t>Softwares</a:t>
            </a:r>
          </a:p>
          <a:p>
            <a:pPr marL="0" indent="0">
              <a:buNone/>
            </a:pPr>
            <a:r>
              <a:rPr lang="pt-BR" sz="1400" dirty="0"/>
              <a:t>	- XAMPP (Apache 2.2, PHP 5.4 e MySQL 5.5)</a:t>
            </a:r>
          </a:p>
          <a:p>
            <a:pPr marL="0" indent="0">
              <a:buNone/>
            </a:pPr>
            <a:r>
              <a:rPr lang="pt-BR" sz="1400" dirty="0"/>
              <a:t>	-</a:t>
            </a:r>
            <a:r>
              <a:rPr lang="pt-BR" sz="1400" dirty="0" err="1"/>
              <a:t>Highcharts</a:t>
            </a:r>
            <a:r>
              <a:rPr lang="pt-BR" sz="1400" dirty="0"/>
              <a:t> (</a:t>
            </a:r>
            <a:r>
              <a:rPr lang="pt-BR" sz="1400" dirty="0" err="1"/>
              <a:t>Plugin</a:t>
            </a:r>
            <a:r>
              <a:rPr lang="pt-BR" sz="1400" dirty="0"/>
              <a:t> </a:t>
            </a:r>
            <a:r>
              <a:rPr lang="pt-BR" sz="1400" dirty="0" err="1"/>
              <a:t>jQuery</a:t>
            </a:r>
            <a:r>
              <a:rPr lang="pt-BR" sz="1400" dirty="0"/>
              <a:t> geração de gráficos</a:t>
            </a:r>
            <a:r>
              <a:rPr lang="pt-BR" sz="1400" dirty="0" smtClean="0"/>
              <a:t>)</a:t>
            </a:r>
          </a:p>
          <a:p>
            <a:pPr marL="0" indent="0">
              <a:buNone/>
            </a:pPr>
            <a:r>
              <a:rPr lang="pt-BR" sz="1400" dirty="0"/>
              <a:t>	</a:t>
            </a:r>
            <a:r>
              <a:rPr lang="pt-BR" sz="1400" dirty="0" smtClean="0"/>
              <a:t>-</a:t>
            </a:r>
            <a:r>
              <a:rPr lang="pt-BR" sz="1400" dirty="0" err="1" smtClean="0"/>
              <a:t>yEd</a:t>
            </a:r>
            <a:r>
              <a:rPr lang="pt-BR" sz="1400" dirty="0" smtClean="0"/>
              <a:t> </a:t>
            </a:r>
            <a:r>
              <a:rPr lang="pt-BR" sz="1400" dirty="0" err="1" smtClean="0"/>
              <a:t>Graph</a:t>
            </a:r>
            <a:r>
              <a:rPr lang="pt-BR" sz="1400" dirty="0" smtClean="0"/>
              <a:t> </a:t>
            </a:r>
            <a:r>
              <a:rPr lang="pt-BR" sz="1400" dirty="0"/>
              <a:t>E</a:t>
            </a:r>
            <a:r>
              <a:rPr lang="pt-BR" sz="1400" dirty="0" smtClean="0"/>
              <a:t>ditor(Ferramenta para criar diagramas)</a:t>
            </a:r>
          </a:p>
          <a:p>
            <a:pPr marL="0" indent="0">
              <a:buNone/>
            </a:pPr>
            <a:r>
              <a:rPr lang="pt-BR" sz="1400" dirty="0"/>
              <a:t>	</a:t>
            </a:r>
            <a:r>
              <a:rPr lang="pt-BR" sz="1400" dirty="0" smtClean="0"/>
              <a:t>-</a:t>
            </a:r>
            <a:r>
              <a:rPr lang="pt-BR" sz="1400" dirty="0" err="1" smtClean="0"/>
              <a:t>Git</a:t>
            </a:r>
            <a:r>
              <a:rPr lang="pt-BR" sz="1400" dirty="0" smtClean="0"/>
              <a:t> Hub (</a:t>
            </a:r>
            <a:r>
              <a:rPr lang="pt-BR" sz="1400" dirty="0" err="1" smtClean="0"/>
              <a:t>Versonamento</a:t>
            </a:r>
            <a:r>
              <a:rPr lang="pt-BR" sz="1400" dirty="0" smtClean="0"/>
              <a:t> de </a:t>
            </a:r>
            <a:r>
              <a:rPr lang="pt-BR" sz="1400" dirty="0" err="1" smtClean="0"/>
              <a:t>codigo</a:t>
            </a:r>
            <a:r>
              <a:rPr lang="pt-BR" sz="1400" dirty="0" smtClean="0"/>
              <a:t>)</a:t>
            </a:r>
          </a:p>
          <a:p>
            <a:pPr marL="0" indent="0">
              <a:buNone/>
            </a:pPr>
            <a:r>
              <a:rPr lang="pt-BR" sz="1400" dirty="0"/>
              <a:t>	</a:t>
            </a:r>
            <a:r>
              <a:rPr lang="pt-BR" sz="1400" dirty="0" smtClean="0"/>
              <a:t>-</a:t>
            </a:r>
            <a:r>
              <a:rPr lang="pt-BR" sz="1400" dirty="0" err="1" smtClean="0"/>
              <a:t>Todoist</a:t>
            </a:r>
            <a:r>
              <a:rPr lang="pt-BR" sz="1400" dirty="0" smtClean="0"/>
              <a:t> (Gerenciamento de tarefas)</a:t>
            </a:r>
            <a:endParaRPr lang="pt-BR" sz="1400" dirty="0"/>
          </a:p>
          <a:p>
            <a:pPr marL="0" indent="0">
              <a:buNone/>
            </a:pPr>
            <a:endParaRPr lang="pt-BR" sz="1400" dirty="0"/>
          </a:p>
          <a:p>
            <a:r>
              <a:rPr lang="pt-BR" sz="1400" dirty="0" err="1"/>
              <a:t>IDEs</a:t>
            </a:r>
            <a:endParaRPr lang="pt-BR" sz="1400" dirty="0"/>
          </a:p>
          <a:p>
            <a:pPr marL="0" indent="0">
              <a:buNone/>
            </a:pPr>
            <a:r>
              <a:rPr lang="pt-BR" sz="1400" dirty="0"/>
              <a:t>	- </a:t>
            </a:r>
            <a:r>
              <a:rPr lang="pt-BR" sz="1400" dirty="0" smtClean="0"/>
              <a:t>Sublime </a:t>
            </a:r>
            <a:r>
              <a:rPr lang="pt-BR" sz="1400" dirty="0" err="1" smtClean="0"/>
              <a:t>Text</a:t>
            </a:r>
            <a:r>
              <a:rPr lang="pt-BR" sz="1400" dirty="0" smtClean="0"/>
              <a:t> 3</a:t>
            </a:r>
            <a:endParaRPr lang="pt-BR" sz="1400" dirty="0"/>
          </a:p>
          <a:p>
            <a:pPr marL="0" indent="0">
              <a:buNone/>
            </a:pPr>
            <a:r>
              <a:rPr lang="pt-BR" sz="1400" dirty="0"/>
              <a:t>	- MySQL </a:t>
            </a:r>
            <a:r>
              <a:rPr lang="pt-BR" sz="1400" dirty="0" err="1"/>
              <a:t>Worckbench</a:t>
            </a:r>
            <a:r>
              <a:rPr lang="pt-BR" sz="1400" dirty="0"/>
              <a:t> 5.2</a:t>
            </a:r>
          </a:p>
        </p:txBody>
      </p:sp>
    </p:spTree>
    <p:extLst>
      <p:ext uri="{BB962C8B-B14F-4D97-AF65-F5344CB8AC3E}">
        <p14:creationId xmlns:p14="http://schemas.microsoft.com/office/powerpoint/2010/main" val="1435261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Cronograma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4424363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pt-BR" dirty="0"/>
          </a:p>
        </p:txBody>
      </p:sp>
      <p:graphicFrame>
        <p:nvGraphicFramePr>
          <p:cNvPr id="9" name="Espaço Reservado para Conteúdo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2288719"/>
              </p:ext>
            </p:extLst>
          </p:nvPr>
        </p:nvGraphicFramePr>
        <p:xfrm>
          <a:off x="-2" y="1221647"/>
          <a:ext cx="9144001" cy="56363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374433"/>
                <a:gridCol w="1380931"/>
                <a:gridCol w="1175658"/>
                <a:gridCol w="1212979"/>
              </a:tblGrid>
              <a:tr h="22165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Cronograma Projeto Saúde Ocupacional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Duração/Dias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Início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Fim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</a:tr>
              <a:tr h="221654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40 Hrs</a:t>
                      </a:r>
                      <a:endParaRPr lang="pt-BR" sz="1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24/03/2014</a:t>
                      </a:r>
                      <a:endParaRPr lang="pt-BR" sz="1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25/06/2014</a:t>
                      </a:r>
                      <a:endParaRPr lang="pt-BR" sz="1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</a:tr>
              <a:tr h="22165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Planejamento e Levantamento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Definição do Tema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2 Hrs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rowSpan="3" gridSpan="2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24/03/2014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rowSpan="3"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Levantamento de Pré Requisitos relativos ao Sistema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Definição da Plataforma de Desenvolvimento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21654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Escopo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6 Hrs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25/03/2014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26/03/2014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</a:tr>
              <a:tr h="22165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Elaboração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Atribuição das Funções e Tarefas 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1 Hr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29/03/2014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rowSpan="2"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21654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Preparação do Ambiente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4 Hrs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gridSpan="2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2165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Preparação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Criação de Usuários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6 Hrs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rowSpan="5" gridSpan="2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12/04/2014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rowSpan="5"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Inicio da construção dos Diagramas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Testes de componentes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Construção da Prototipagem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21654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Construção da Modelagem de Dados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2165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Desenvolvimento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Back End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10 Hrs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20/04/2014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22/05/2014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</a:tr>
              <a:tr h="221654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Gráficos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2165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Testes e configuração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Testes e Adição de Funcionalidades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6 Hrs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23/05/2014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06/06/2014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Finalização dos Diagramas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21654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Refatoramento do Código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4 Hrs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07/06/2014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12/06/2014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</a:tr>
              <a:tr h="22165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Entrega</a:t>
                      </a:r>
                      <a:endParaRPr lang="pt-BR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11100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>
                          <a:effectLst/>
                        </a:rPr>
                        <a:t>   Entrega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1 Hr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>
                          <a:effectLst/>
                        </a:rPr>
                        <a:t>21/06/2014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221654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u="none" strike="noStrike" dirty="0">
                          <a:effectLst/>
                        </a:rPr>
                        <a:t>   Apresentação do Sistema</a:t>
                      </a:r>
                      <a:endParaRPr lang="pt-B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u="none" strike="noStrike">
                          <a:effectLst/>
                        </a:rPr>
                        <a:t>20 Min</a:t>
                      </a:r>
                      <a:endParaRPr lang="pt-BR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b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 dirty="0">
                          <a:effectLst/>
                        </a:rPr>
                        <a:t>25/06/2014</a:t>
                      </a:r>
                      <a:endParaRPr lang="pt-B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6" marR="8476" marT="8476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997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419</TotalTime>
  <Words>281</Words>
  <Application>Microsoft Office PowerPoint</Application>
  <PresentationFormat>Apresentação na tela (4:3)</PresentationFormat>
  <Paragraphs>122</Paragraphs>
  <Slides>16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17" baseType="lpstr">
      <vt:lpstr>Office Theme</vt:lpstr>
      <vt:lpstr>Apresentação do PowerPoint</vt:lpstr>
      <vt:lpstr>Ferramenta para Avaliação da  Saúde Ocupacional </vt:lpstr>
      <vt:lpstr>Integrantes</vt:lpstr>
      <vt:lpstr>Objetivo</vt:lpstr>
      <vt:lpstr>Por que?</vt:lpstr>
      <vt:lpstr>Apresentação do PowerPoint</vt:lpstr>
      <vt:lpstr>Infra-Estrutura </vt:lpstr>
      <vt:lpstr>Tecnologias Utilizadas</vt:lpstr>
      <vt:lpstr>Cronograma</vt:lpstr>
      <vt:lpstr>Diagrama de Caso de Uso</vt:lpstr>
      <vt:lpstr>Diagrama de Atividade</vt:lpstr>
      <vt:lpstr>Diagrama de Sequência </vt:lpstr>
      <vt:lpstr>Diagrama de Componentes</vt:lpstr>
      <vt:lpstr>Modelagem de Dados</vt:lpstr>
      <vt:lpstr>Apresentação do PowerPoint</vt:lpstr>
      <vt:lpstr>Demo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Ronaldo Teixeira</cp:lastModifiedBy>
  <cp:revision>39</cp:revision>
  <dcterms:created xsi:type="dcterms:W3CDTF">2013-08-21T19:17:07Z</dcterms:created>
  <dcterms:modified xsi:type="dcterms:W3CDTF">2014-06-22T01:20:26Z</dcterms:modified>
</cp:coreProperties>
</file>

<file path=docProps/thumbnail.jpeg>
</file>